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4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01ECA1-1317-4F39-A5FE-11A5C0985790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56F2F4-D35C-45D7-BC54-550BD2536E9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 90-летию со дня рождения Цыдыпа Жамбаловича Жамбалова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5" t="8344" r="2970" b="6989"/>
          <a:stretch/>
        </p:blipFill>
        <p:spPr bwMode="auto">
          <a:xfrm>
            <a:off x="827584" y="1268946"/>
            <a:ext cx="3384376" cy="466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0238" y="5936945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/>
              <a:t>Цыдып</a:t>
            </a:r>
            <a:r>
              <a:rPr lang="ru-RU" sz="2400" dirty="0" smtClean="0"/>
              <a:t> </a:t>
            </a:r>
            <a:r>
              <a:rPr lang="ru-RU" sz="2400" dirty="0" err="1" smtClean="0"/>
              <a:t>Жамбалов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920979" y="593694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1971 он</a:t>
            </a:r>
            <a:endParaRPr lang="ru-RU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9" t="4679" r="9538" b="15759"/>
          <a:stretch/>
        </p:blipFill>
        <p:spPr bwMode="auto">
          <a:xfrm rot="5400000">
            <a:off x="4521114" y="1714720"/>
            <a:ext cx="4702161" cy="381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332656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МБУК «ЦБС» Агинский муниципальный округ</a:t>
            </a:r>
          </a:p>
          <a:p>
            <a:pPr algn="ctr"/>
            <a:r>
              <a:rPr lang="ru-RU" dirty="0" smtClean="0"/>
              <a:t> «Южно-Аргалейская библиотека-филиал»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43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8" t="12233" r="6461" b="6403"/>
          <a:stretch/>
        </p:blipFill>
        <p:spPr bwMode="auto">
          <a:xfrm rot="5400000">
            <a:off x="-152452" y="808635"/>
            <a:ext cx="5164595" cy="406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t="18387" r="9639" b="7754"/>
          <a:stretch/>
        </p:blipFill>
        <p:spPr bwMode="auto">
          <a:xfrm rot="5400000">
            <a:off x="4150487" y="848101"/>
            <a:ext cx="5163507" cy="40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554859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Номой </a:t>
            </a:r>
            <a:r>
              <a:rPr lang="ru-RU" dirty="0" err="1" smtClean="0"/>
              <a:t>даха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64454" y="554859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Номой ара тала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41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t="4078" r="22826" b="6451"/>
          <a:stretch/>
        </p:blipFill>
        <p:spPr bwMode="auto">
          <a:xfrm rot="5400000">
            <a:off x="2452109" y="-859821"/>
            <a:ext cx="4383798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515719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8 </a:t>
            </a:r>
            <a:r>
              <a:rPr lang="ru-RU" sz="2400" dirty="0" err="1" smtClean="0"/>
              <a:t>ш</a:t>
            </a:r>
            <a:r>
              <a:rPr lang="ru-RU" sz="2400" dirty="0" err="1" smtClean="0">
                <a:latin typeface="Times New Roman"/>
                <a:cs typeface="Times New Roman"/>
              </a:rPr>
              <a:t>үлэгүүд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err="1" smtClean="0">
                <a:latin typeface="Times New Roman"/>
                <a:cs typeface="Times New Roman"/>
              </a:rPr>
              <a:t>оронхой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706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0" t="5279" r="19496" b="3749"/>
          <a:stretch/>
        </p:blipFill>
        <p:spPr bwMode="auto">
          <a:xfrm rot="5400000">
            <a:off x="2042094" y="-1025871"/>
            <a:ext cx="4699771" cy="741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749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4" t="21210" r="7792" b="7634"/>
          <a:stretch/>
        </p:blipFill>
        <p:spPr bwMode="auto">
          <a:xfrm rot="5400000">
            <a:off x="-169621" y="969821"/>
            <a:ext cx="5238194" cy="381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 t="17321" r="12813" b="14525"/>
          <a:stretch/>
        </p:blipFill>
        <p:spPr bwMode="auto">
          <a:xfrm rot="5400000">
            <a:off x="4149148" y="1115548"/>
            <a:ext cx="5238192" cy="352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9872" y="566124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2021 он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8013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0" t="5879" r="11390" b="2549"/>
          <a:stretch/>
        </p:blipFill>
        <p:spPr bwMode="auto">
          <a:xfrm rot="5400000">
            <a:off x="1793159" y="-704929"/>
            <a:ext cx="5112568" cy="6899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55892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Эрдэни</a:t>
            </a:r>
            <a:r>
              <a:rPr lang="ru-RU" sz="2800" dirty="0" smtClean="0"/>
              <a:t> </a:t>
            </a:r>
            <a:r>
              <a:rPr lang="ru-RU" sz="2800" dirty="0" err="1" smtClean="0"/>
              <a:t>Жалцановай</a:t>
            </a:r>
            <a:r>
              <a:rPr lang="ru-RU" sz="2800" dirty="0" smtClean="0"/>
              <a:t> </a:t>
            </a:r>
            <a:r>
              <a:rPr lang="ru-RU" sz="2800" dirty="0" err="1" smtClean="0"/>
              <a:t>зураг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1150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3" r="18398" b="5022"/>
          <a:stretch/>
        </p:blipFill>
        <p:spPr bwMode="auto">
          <a:xfrm rot="5400000">
            <a:off x="474211" y="750152"/>
            <a:ext cx="517124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00192" y="2129589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З</a:t>
            </a:r>
            <a:r>
              <a:rPr lang="ru-RU" sz="2800" dirty="0" err="1" smtClean="0">
                <a:latin typeface="Times New Roman"/>
                <a:cs typeface="Times New Roman"/>
              </a:rPr>
              <a:t>үрхэтэй</a:t>
            </a:r>
            <a:r>
              <a:rPr lang="ru-RU" sz="2800" dirty="0" smtClean="0">
                <a:latin typeface="Times New Roman"/>
                <a:cs typeface="Times New Roman"/>
              </a:rPr>
              <a:t> </a:t>
            </a:r>
            <a:r>
              <a:rPr lang="ru-RU" sz="2800" dirty="0" err="1" smtClean="0">
                <a:latin typeface="Times New Roman"/>
                <a:cs typeface="Times New Roman"/>
              </a:rPr>
              <a:t>туулай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4272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2" t="5579" r="23948"/>
          <a:stretch/>
        </p:blipFill>
        <p:spPr bwMode="auto">
          <a:xfrm rot="5400000">
            <a:off x="610357" y="-594332"/>
            <a:ext cx="3021840" cy="424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0" t="9441" r="21255" b="-1"/>
          <a:stretch/>
        </p:blipFill>
        <p:spPr bwMode="auto">
          <a:xfrm rot="5400000">
            <a:off x="4499387" y="2349485"/>
            <a:ext cx="3672405" cy="4967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2040" y="620688"/>
            <a:ext cx="3312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14 </a:t>
            </a:r>
            <a:r>
              <a:rPr lang="ru-RU" sz="2800" dirty="0" err="1" smtClean="0"/>
              <a:t>шүлэгүүд</a:t>
            </a:r>
            <a:r>
              <a:rPr lang="ru-RU" sz="2800" dirty="0" smtClean="0"/>
              <a:t> </a:t>
            </a:r>
            <a:r>
              <a:rPr lang="ru-RU" sz="2800" dirty="0" err="1" smtClean="0"/>
              <a:t>оронхой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90357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976" y="188640"/>
            <a:ext cx="915597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Муноо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Цыдып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Жамбаловай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2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тухай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богонихоноор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хоорэхоо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ананаб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Нэгэдэхинь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Мүрыс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ƟƟ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н»,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аяар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1971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ондо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Буряадай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номой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хэблэлдэ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гара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байна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35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нюуртай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даха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дээрэнь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заанай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хошуун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дээрэ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шандаган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ууна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ара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таладань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баабгай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зураатай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богонихон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шүлэгүүд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ба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доро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ба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Мүрыс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ƟƟ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гэжэ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шүлэгүүд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оронхой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Намар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элмэ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Дааган-эмниг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гэжэ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шүлэгтэ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зураатай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Мурысоон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гэжэ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ехэ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зохеолынь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дулаан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ороной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анмитад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манай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эндэхи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амитадтай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мүрыс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ƟƟ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үнгэргэнэ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Манай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эндэхи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гүроол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зүрхэтэйгоор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шадалтайгаар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харуулагданхай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нютагаймнай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музей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хадагалаатай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байдаг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Хоердохи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ба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ал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Мүры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ƟƟ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болоно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2021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ондо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гара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байна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Эрдэни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Жалсанов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соохи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зурагуудынь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Эдэ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зурагуудынь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үнгэтэ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шэрээр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шэрдээтэй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геройнуудань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дүрынь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харахадаа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абари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ганзыень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таахаар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Энэ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Мүрыс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ƟƟ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нэй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үүлээр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шүлэгүүд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оронхой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хажуудань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ород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хэлэн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дээрэ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оршуулгань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байна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Иимэ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гоё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ном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ерэжэ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уншахыетнай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уринаб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137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980728"/>
            <a:ext cx="56886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Аргали </a:t>
            </a:r>
            <a:r>
              <a:rPr lang="ru-RU" sz="4400" dirty="0" err="1" smtClean="0">
                <a:solidFill>
                  <a:srgbClr val="FF0000"/>
                </a:solidFill>
              </a:rPr>
              <a:t>нютагай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уран </a:t>
            </a:r>
            <a:r>
              <a:rPr lang="ru-RU" sz="4400" dirty="0" err="1" smtClean="0">
                <a:solidFill>
                  <a:srgbClr val="FF0000"/>
                </a:solidFill>
              </a:rPr>
              <a:t>ш</a:t>
            </a:r>
            <a:r>
              <a:rPr lang="ru-RU" sz="4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үлэгшэ</a:t>
            </a:r>
            <a:r>
              <a:rPr lang="ru-RU" sz="4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4400" dirty="0" err="1" smtClean="0">
                <a:solidFill>
                  <a:srgbClr val="FF0000"/>
                </a:solidFill>
              </a:rPr>
              <a:t>Цыдып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err="1" smtClean="0">
                <a:solidFill>
                  <a:srgbClr val="FF0000"/>
                </a:solidFill>
              </a:rPr>
              <a:t>Жамбаловай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err="1" smtClean="0">
                <a:solidFill>
                  <a:srgbClr val="FF0000"/>
                </a:solidFill>
              </a:rPr>
              <a:t>номуудые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err="1" smtClean="0">
                <a:solidFill>
                  <a:srgbClr val="FF0000"/>
                </a:solidFill>
              </a:rPr>
              <a:t>ерэжэ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4400" dirty="0" err="1" smtClean="0">
                <a:solidFill>
                  <a:srgbClr val="FF0000"/>
                </a:solidFill>
              </a:rPr>
              <a:t>уншахыетнай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4400" dirty="0" err="1" smtClean="0">
                <a:solidFill>
                  <a:srgbClr val="FF0000"/>
                </a:solidFill>
              </a:rPr>
              <a:t>уринаб</a:t>
            </a:r>
            <a:r>
              <a:rPr lang="ru-RU" sz="4400" dirty="0" smtClean="0">
                <a:solidFill>
                  <a:srgbClr val="FF0000"/>
                </a:solidFill>
              </a:rPr>
              <a:t>!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9036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</TotalTime>
  <Words>45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ЮАСОШ</dc:creator>
  <cp:lastModifiedBy>ЮАСОШ</cp:lastModifiedBy>
  <cp:revision>4</cp:revision>
  <dcterms:created xsi:type="dcterms:W3CDTF">2026-02-27T03:23:19Z</dcterms:created>
  <dcterms:modified xsi:type="dcterms:W3CDTF">2026-02-27T04:02:41Z</dcterms:modified>
</cp:coreProperties>
</file>